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7333"/>
    <a:srgbClr val="003361"/>
    <a:srgbClr val="F39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79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864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6" d="100"/>
          <a:sy n="96" d="100"/>
        </p:scale>
        <p:origin x="432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EF09FB-3C2C-43E6-8773-95ED947C8A18}" type="datetimeFigureOut">
              <a:rPr lang="de-AT" smtClean="0"/>
              <a:t>30.06.26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D55DE-456B-4C7F-8E86-8C753CC0AAB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87984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524000" y="2245668"/>
            <a:ext cx="9144000" cy="2127422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 dirty="0"/>
              <a:t>Title der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465165"/>
            <a:ext cx="9144000" cy="1072510"/>
          </a:xfr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Author, Co-Author(s), Institution(en)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 dirty="0"/>
              <a:t>Name des Vortragenden</a:t>
            </a:r>
            <a:br>
              <a:rPr lang="de-DE" dirty="0"/>
            </a:br>
            <a:r>
              <a:rPr lang="de-DE" dirty="0"/>
              <a:t>Institution des Vortragenden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r>
              <a:rPr lang="de-AT"/>
              <a:t> </a:t>
            </a:r>
            <a:endParaRPr lang="de-AT" dirty="0"/>
          </a:p>
        </p:txBody>
      </p:sp>
      <p:sp>
        <p:nvSpPr>
          <p:cNvPr id="10" name="Fußzeilenplatzhalter 4"/>
          <p:cNvSpPr txBox="1">
            <a:spLocks/>
          </p:cNvSpPr>
          <p:nvPr userDrawn="1"/>
        </p:nvSpPr>
        <p:spPr>
          <a:xfrm>
            <a:off x="3339529" y="215524"/>
            <a:ext cx="5512942" cy="715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400" b="1" dirty="0">
                <a:solidFill>
                  <a:schemeClr val="tx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Workshop Alpine Hydrologie</a:t>
            </a:r>
            <a:br>
              <a:rPr lang="de-AT" dirty="0">
                <a:solidFill>
                  <a:schemeClr val="tx1"/>
                </a:solidFill>
              </a:rPr>
            </a:br>
            <a:r>
              <a:rPr lang="de-AT" sz="1050" dirty="0">
                <a:solidFill>
                  <a:schemeClr val="tx1"/>
                </a:solidFill>
                <a:latin typeface="Trebuchet MS" panose="020B0603020202020204" pitchFamily="34" charset="0"/>
              </a:rPr>
              <a:t>November 18 - 20</a:t>
            </a:r>
            <a:r>
              <a:rPr lang="de-AT" sz="1050" baseline="0" dirty="0">
                <a:solidFill>
                  <a:schemeClr val="tx1"/>
                </a:solidFill>
                <a:latin typeface="Trebuchet MS" panose="020B0603020202020204" pitchFamily="34" charset="0"/>
              </a:rPr>
              <a:t> 2026</a:t>
            </a:r>
          </a:p>
          <a:p>
            <a:endParaRPr lang="de-AT" dirty="0">
              <a:solidFill>
                <a:schemeClr val="tx1"/>
              </a:solidFill>
            </a:endParaRPr>
          </a:p>
          <a:p>
            <a:r>
              <a:rPr lang="de-AT" sz="1050" b="1" dirty="0">
                <a:solidFill>
                  <a:schemeClr val="tx1"/>
                </a:solidFill>
                <a:latin typeface="Trebuchet MS" panose="020B0603020202020204" pitchFamily="34" charset="0"/>
              </a:rPr>
              <a:t>&gt;&gt;</a:t>
            </a:r>
            <a:r>
              <a:rPr lang="de-AT" sz="1050" b="1" baseline="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de-AT" sz="1050" b="1" baseline="0" dirty="0">
                <a:solidFill>
                  <a:schemeClr val="accent1"/>
                </a:solidFill>
                <a:latin typeface="Trebuchet MS" panose="020B0603020202020204" pitchFamily="34" charset="0"/>
              </a:rPr>
              <a:t>WASSER IM WANDEL –</a:t>
            </a:r>
            <a:r>
              <a:rPr lang="de-AT" sz="1050" b="1" baseline="0" dirty="0">
                <a:solidFill>
                  <a:schemeClr val="tx1"/>
                </a:solidFill>
                <a:latin typeface="Trebuchet MS" panose="020B0603020202020204" pitchFamily="34" charset="0"/>
              </a:rPr>
              <a:t> ALPINE HYDROLOGIE GEMEINSAM DENKEN &lt;&lt;</a:t>
            </a:r>
            <a:endParaRPr lang="de-AT" sz="105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12" name="Gerader Verbinder 11"/>
          <p:cNvCxnSpPr/>
          <p:nvPr userDrawn="1"/>
        </p:nvCxnSpPr>
        <p:spPr>
          <a:xfrm>
            <a:off x="4734373" y="666573"/>
            <a:ext cx="282865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platzhalter 2"/>
          <p:cNvSpPr>
            <a:spLocks noGrp="1"/>
          </p:cNvSpPr>
          <p:nvPr>
            <p:ph type="body" idx="13" hasCustomPrompt="1"/>
          </p:nvPr>
        </p:nvSpPr>
        <p:spPr>
          <a:xfrm>
            <a:off x="1524000" y="1349237"/>
            <a:ext cx="9144000" cy="753028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Session #ID# (e.g. FS XXXXX, PS YYYYY)</a:t>
            </a:r>
            <a:br>
              <a:rPr lang="de-DE" dirty="0"/>
            </a:br>
            <a:r>
              <a:rPr lang="de-DE" dirty="0"/>
              <a:t>#Title der Session#</a:t>
            </a:r>
          </a:p>
        </p:txBody>
      </p:sp>
      <p:cxnSp>
        <p:nvCxnSpPr>
          <p:cNvPr id="18" name="Gerader Verbinder 17"/>
          <p:cNvCxnSpPr/>
          <p:nvPr userDrawn="1"/>
        </p:nvCxnSpPr>
        <p:spPr>
          <a:xfrm>
            <a:off x="4734373" y="2177810"/>
            <a:ext cx="282865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platzhalter 2"/>
          <p:cNvSpPr>
            <a:spLocks noGrp="1"/>
          </p:cNvSpPr>
          <p:nvPr>
            <p:ph type="body" idx="14" hasCustomPrompt="1"/>
          </p:nvPr>
        </p:nvSpPr>
        <p:spPr>
          <a:xfrm>
            <a:off x="1524000" y="5629749"/>
            <a:ext cx="9144000" cy="513251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&gt;&gt; Logo(s) von Institutionen hier &lt;&lt;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39CA1DA-388B-CA52-EDAD-6CB77A55B9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223" y="46122"/>
            <a:ext cx="1529954" cy="152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70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Name des Vortragenden</a:t>
            </a:r>
            <a:br>
              <a:rPr lang="de-DE" dirty="0"/>
            </a:br>
            <a:r>
              <a:rPr lang="de-DE" dirty="0"/>
              <a:t>Institution des Vortragenden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t>‹Nr.›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E6484-4668-BA17-27C1-98E9B43AF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336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 dirty="0"/>
              <a:t>#WAH26 | Obergurgl, Österreich | November 18 - 20 2026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049BB43-B38F-0AA2-39F0-860B5F6E614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74213" y="6293059"/>
            <a:ext cx="493568" cy="49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27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Name des Vortragenden</a:t>
            </a:r>
            <a:br>
              <a:rPr lang="de-DE" dirty="0"/>
            </a:br>
            <a:r>
              <a:rPr lang="de-DE" dirty="0"/>
              <a:t>Institution des Vortragenden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t>‹Nr.›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6451ABD-5A5C-9543-95DF-921431ACB4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336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 dirty="0"/>
              <a:t>#WAH26 | Obergurgl, Österreich | November 18 - 20 2026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2168110-A32D-3350-D632-3E823B85768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74213" y="6293059"/>
            <a:ext cx="493568" cy="49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251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 dirty="0"/>
              <a:t>Name des Vortragenden</a:t>
            </a:r>
            <a:br>
              <a:rPr lang="de-DE" dirty="0"/>
            </a:br>
            <a:r>
              <a:rPr lang="de-DE" dirty="0"/>
              <a:t>Institution des Vortragenden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497BAE-B54D-F33D-4D61-CE49B83BE9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 dirty="0"/>
              <a:t>#WAH26 | Obergurgl, Österreich | November 18 - 20 2026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AC3C786-899B-627B-2947-7E5B8C964CC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74213" y="6293059"/>
            <a:ext cx="493568" cy="49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698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 dirty="0"/>
              <a:t>Name des Vortragenden</a:t>
            </a:r>
            <a:br>
              <a:rPr lang="de-DE" dirty="0"/>
            </a:br>
            <a:r>
              <a:rPr lang="de-DE" dirty="0"/>
              <a:t>Institution des Vortragenden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168B221-4EF1-BAA8-B3B5-39F63B7136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 dirty="0"/>
              <a:t>#WAH26 | Obergurgl, Österreich | November 18 - 20 2026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743F47B-4685-149B-8A7A-12029848706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74213" y="6293059"/>
            <a:ext cx="493568" cy="49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804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838200" y="1119499"/>
            <a:ext cx="5181600" cy="5057464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72200" y="1119499"/>
            <a:ext cx="5181600" cy="5057464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 dirty="0"/>
              <a:t>Name des Vortragenden</a:t>
            </a:r>
            <a:br>
              <a:rPr lang="de-DE" dirty="0"/>
            </a:br>
            <a:r>
              <a:rPr lang="de-DE" dirty="0"/>
              <a:t>Institution des Vortragenden</a:t>
            </a:r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FFC7842B-005A-5110-0953-C4BDCDAA82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 dirty="0"/>
              <a:t>#WAH26 | Obergurgl, Österreich | November 18 - 20 2026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2216EB2-34D7-342D-22A7-6595F39EBA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74213" y="6293059"/>
            <a:ext cx="493568" cy="49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4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63473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839788" y="1074410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839788" y="1985965"/>
            <a:ext cx="5157787" cy="42036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074410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 hasCustomPrompt="1"/>
          </p:nvPr>
        </p:nvSpPr>
        <p:spPr>
          <a:xfrm>
            <a:off x="6172200" y="1985965"/>
            <a:ext cx="5183188" cy="42036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Name des Vortragenden</a:t>
            </a:r>
            <a:br>
              <a:rPr lang="de-DE" dirty="0"/>
            </a:br>
            <a:r>
              <a:rPr lang="de-DE" dirty="0"/>
              <a:t>Institution des Vortragenden</a:t>
            </a:r>
            <a:endParaRPr lang="de-AT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3D5592D6-AF4E-1183-F470-57323DAF9D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 dirty="0"/>
              <a:t>#WAH26 | Obergurgl, Österreich | November 18 - 20 2026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18747C6-58FC-D959-2587-87BBBC3FEB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74213" y="6293059"/>
            <a:ext cx="493568" cy="49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709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Name des Vortragenden</a:t>
            </a:r>
            <a:br>
              <a:rPr lang="de-DE" dirty="0"/>
            </a:br>
            <a:r>
              <a:rPr lang="de-DE" dirty="0"/>
              <a:t>Institution des Vortragenden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t>‹Nr.›</a:t>
            </a:fld>
            <a:endParaRPr lang="de-AT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15A5AEFF-C59E-96B9-403D-0E012E99C0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336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 dirty="0"/>
              <a:t>#WAH26 | Obergurgl, Österreich | November 18 - 20 2026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CF980CA-657C-57FC-F310-B66A53F33DE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74213" y="6293059"/>
            <a:ext cx="493568" cy="49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37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Name des Vortragenden</a:t>
            </a:r>
            <a:br>
              <a:rPr lang="de-DE" dirty="0"/>
            </a:br>
            <a:r>
              <a:rPr lang="de-DE" dirty="0"/>
              <a:t>Institution des Vortragenden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50194CC7-37BC-501F-10FF-192C187091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 dirty="0"/>
              <a:t>#WAH26 | Obergurgl, Österreich | November 18 - 20 2026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497863B-7C86-CC3D-D971-979BD5B21C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74213" y="6293059"/>
            <a:ext cx="493568" cy="49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14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Name des Vortragenden</a:t>
            </a:r>
            <a:br>
              <a:rPr lang="de-DE" dirty="0"/>
            </a:br>
            <a:r>
              <a:rPr lang="de-DE" dirty="0"/>
              <a:t>Institution des Vortragenden</a:t>
            </a:r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EF45D3F5-E48C-DA72-2D9D-7663BE6DE3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 dirty="0"/>
              <a:t>#WAH26 | Obergurgl, Österreich | November 18 - 20 2026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C7290F8-0223-17E2-5266-0430C96F2B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74213" y="6293059"/>
            <a:ext cx="493568" cy="49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0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Name des Vortragenden</a:t>
            </a:r>
            <a:br>
              <a:rPr lang="de-DE" dirty="0"/>
            </a:br>
            <a:r>
              <a:rPr lang="de-DE" dirty="0"/>
              <a:t>Institution des Vortragenden</a:t>
            </a:r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t>‹Nr.›</a:t>
            </a:fld>
            <a:endParaRPr lang="de-AT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00D6D126-D918-F1AD-A774-24195CF4C1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336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 dirty="0"/>
              <a:t>#WAH26 | Obergurgl, Österreich | November 18 - 20 2026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D94F66E-8B3D-8422-E254-B29E158AA36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74213" y="6293059"/>
            <a:ext cx="493568" cy="49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91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3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102407"/>
            <a:ext cx="10515600" cy="50745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/>
              <a:t>Name of Presenter</a:t>
            </a:r>
            <a:br>
              <a:rPr lang="de-DE"/>
            </a:br>
            <a:r>
              <a:rPr lang="de-DE"/>
              <a:t>Institution of Presenter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 dirty="0"/>
              <a:t>#WAH26 | Obergurgl, Österreich | November 18 - 20 2026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88261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Textfeld 5"/>
          <p:cNvSpPr txBox="1"/>
          <p:nvPr/>
        </p:nvSpPr>
        <p:spPr>
          <a:xfrm>
            <a:off x="1481273" y="1341190"/>
            <a:ext cx="9380431" cy="46474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AT" sz="2800" b="1" dirty="0">
                <a:solidFill>
                  <a:srgbClr val="FF0000"/>
                </a:solidFill>
                <a:latin typeface="Trebuchet MS" panose="020B0603020202020204" pitchFamily="34" charset="0"/>
              </a:rPr>
              <a:t>===</a:t>
            </a:r>
            <a:r>
              <a:rPr lang="de-AT" sz="2800" b="1" baseline="0" dirty="0">
                <a:solidFill>
                  <a:srgbClr val="FF0000"/>
                </a:solidFill>
                <a:latin typeface="Trebuchet MS" panose="020B0603020202020204" pitchFamily="34" charset="0"/>
              </a:rPr>
              <a:t> NACH DEM LESEN BITTE BLOCK LÖSCHEN ===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AT" b="1" dirty="0">
              <a:latin typeface="Trebuchet MS" panose="020B0603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b="1" dirty="0">
                <a:latin typeface="Trebuchet MS" panose="020B0603020202020204" pitchFamily="34" charset="0"/>
              </a:rPr>
              <a:t>Infos</a:t>
            </a:r>
            <a:r>
              <a:rPr lang="de-AT" b="1" baseline="0" dirty="0">
                <a:latin typeface="Trebuchet MS" panose="020B0603020202020204" pitchFamily="34" charset="0"/>
              </a:rPr>
              <a:t> für die Präsentation</a:t>
            </a:r>
          </a:p>
          <a:p>
            <a:pPr algn="l"/>
            <a:endParaRPr lang="de-AT" dirty="0">
              <a:latin typeface="Trebuchet MS" panose="020B0603020202020204" pitchFamily="34" charset="0"/>
            </a:endParaRPr>
          </a:p>
          <a:p>
            <a:r>
              <a:rPr lang="de-AT" sz="1400" dirty="0"/>
              <a:t>Dies ist die offizielle PPTX-Präsentationsvorlage. Sie dürfen diese Vorlage für den #WAH lizenzgebührenfrei verwenden. Das #WAH-Logo ist lizenziert und die Nutzung ist ausschließlich auf Zwecke im Zusammenhang mit #WAH beschränkt.</a:t>
            </a:r>
          </a:p>
          <a:p>
            <a:r>
              <a:rPr lang="de-AT" sz="1400" dirty="0"/>
              <a:t>Sie dürfen diese Vorlage gemäß den Regeln guter wissenschaftlicher Praxis anpassen und verändern.</a:t>
            </a:r>
          </a:p>
          <a:p>
            <a:r>
              <a:rPr lang="de-AT" sz="1400" dirty="0"/>
              <a:t>WICHTIG: Verwenden Sie ausschließlich Bilder, für die Sie die entsprechenden Nutzungsrechte besitzen!</a:t>
            </a:r>
          </a:p>
          <a:p>
            <a:pPr>
              <a:tabLst>
                <a:tab pos="1162050" algn="l"/>
              </a:tabLst>
            </a:pPr>
            <a:br>
              <a:rPr lang="de-AT" baseline="0" dirty="0">
                <a:latin typeface="Trebuchet MS" panose="020B0603020202020204" pitchFamily="34" charset="0"/>
              </a:rPr>
            </a:br>
            <a:r>
              <a:rPr lang="de-AT" baseline="0" dirty="0">
                <a:latin typeface="Trebuchet MS" panose="020B0603020202020204" pitchFamily="34" charset="0"/>
              </a:rPr>
              <a:t>Schrift:	Trebuchet MS</a:t>
            </a:r>
          </a:p>
          <a:p>
            <a:pPr>
              <a:tabLst>
                <a:tab pos="1162050" algn="l"/>
              </a:tabLst>
            </a:pPr>
            <a:r>
              <a:rPr lang="de-AT" baseline="0" dirty="0">
                <a:latin typeface="Trebuchet MS" panose="020B0603020202020204" pitchFamily="34" charset="0"/>
              </a:rPr>
              <a:t>Farben: 	Blue (RGB: </a:t>
            </a:r>
            <a:r>
              <a:rPr lang="de-AT" dirty="0">
                <a:latin typeface="Trebuchet MS" panose="020B0603020202020204" pitchFamily="34" charset="0"/>
              </a:rPr>
              <a:t>0, 71, 97)</a:t>
            </a:r>
            <a:endParaRPr lang="de-AT" baseline="0" dirty="0">
              <a:latin typeface="Trebuchet MS" panose="020B0603020202020204" pitchFamily="34" charset="0"/>
            </a:endParaRPr>
          </a:p>
          <a:p>
            <a:pPr>
              <a:tabLst>
                <a:tab pos="1162050" algn="l"/>
              </a:tabLst>
            </a:pPr>
            <a:r>
              <a:rPr lang="de-AT" baseline="0" dirty="0">
                <a:latin typeface="Trebuchet MS" panose="020B0603020202020204" pitchFamily="34" charset="0"/>
              </a:rPr>
              <a:t>	</a:t>
            </a:r>
            <a:r>
              <a:rPr lang="de-AT" baseline="0" dirty="0">
                <a:solidFill>
                  <a:schemeClr val="accent1"/>
                </a:solidFill>
                <a:latin typeface="Trebuchet MS" panose="020B0603020202020204" pitchFamily="34" charset="0"/>
              </a:rPr>
              <a:t>Brown (RGB: </a:t>
            </a:r>
            <a:r>
              <a:rPr lang="de-AT" dirty="0">
                <a:solidFill>
                  <a:schemeClr val="accent1"/>
                </a:solidFill>
              </a:rPr>
              <a:t>51, 173, 184</a:t>
            </a:r>
            <a:r>
              <a:rPr lang="de-AT" baseline="0" dirty="0">
                <a:solidFill>
                  <a:schemeClr val="accent1"/>
                </a:solidFill>
                <a:latin typeface="Trebuchet MS" panose="020B0603020202020204" pitchFamily="34" charset="0"/>
              </a:rPr>
              <a:t>)</a:t>
            </a:r>
          </a:p>
          <a:p>
            <a:pPr>
              <a:tabLst>
                <a:tab pos="1162050" algn="l"/>
              </a:tabLst>
            </a:pPr>
            <a:r>
              <a:rPr lang="de-AT" baseline="0" dirty="0">
                <a:latin typeface="Trebuchet MS" panose="020B0603020202020204" pitchFamily="34" charset="0"/>
              </a:rPr>
              <a:t>Format:	16:9</a:t>
            </a:r>
          </a:p>
          <a:p>
            <a:pPr>
              <a:tabLst>
                <a:tab pos="1162050" algn="l"/>
              </a:tabLst>
            </a:pPr>
            <a:r>
              <a:rPr lang="de-AT" baseline="0" dirty="0" err="1">
                <a:latin typeface="Trebuchet MS" panose="020B0603020202020204" pitchFamily="34" charset="0"/>
              </a:rPr>
              <a:t>Dateigr</a:t>
            </a:r>
            <a:r>
              <a:rPr lang="de-AT" baseline="0" dirty="0">
                <a:latin typeface="Trebuchet MS" panose="020B0603020202020204" pitchFamily="34" charset="0"/>
              </a:rPr>
              <a:t>.:	Max 20MB(!)</a:t>
            </a:r>
          </a:p>
          <a:p>
            <a:pPr>
              <a:tabLst>
                <a:tab pos="1162050" algn="l"/>
              </a:tabLst>
            </a:pPr>
            <a:r>
              <a:rPr lang="de-AT" baseline="0" dirty="0">
                <a:latin typeface="Trebuchet MS" panose="020B0603020202020204" pitchFamily="34" charset="0"/>
              </a:rPr>
              <a:t>Wording:	#WAH</a:t>
            </a:r>
            <a:r>
              <a:rPr lang="de-AT" dirty="0">
                <a:latin typeface="Trebuchet MS" panose="020B0603020202020204" pitchFamily="34" charset="0"/>
              </a:rPr>
              <a:t>, # WAH26, #WAH2026, </a:t>
            </a:r>
            <a:r>
              <a:rPr lang="de-AT" baseline="0" dirty="0">
                <a:latin typeface="Trebuchet MS" panose="020B0603020202020204" pitchFamily="34" charset="0"/>
              </a:rPr>
              <a:t>6. Workshop Alpine Hydrologie</a:t>
            </a:r>
            <a:br>
              <a:rPr lang="de-AT" baseline="0" dirty="0">
                <a:latin typeface="Trebuchet MS" panose="020B0603020202020204" pitchFamily="34" charset="0"/>
              </a:rPr>
            </a:br>
            <a:r>
              <a:rPr lang="de-AT" baseline="0" dirty="0">
                <a:latin typeface="Trebuchet MS" panose="020B0603020202020204" pitchFamily="34" charset="0"/>
              </a:rPr>
              <a:t>Logos, …:	</a:t>
            </a:r>
            <a:r>
              <a:rPr lang="en-US" dirty="0"/>
              <a:t>https://w-a-</a:t>
            </a:r>
            <a:r>
              <a:rPr lang="en-US" dirty="0" err="1"/>
              <a:t>h.info</a:t>
            </a:r>
            <a:r>
              <a:rPr lang="en-US" dirty="0"/>
              <a:t>/media-material/</a:t>
            </a:r>
            <a:endParaRPr lang="de-AT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273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#WAH">
      <a:dk1>
        <a:srgbClr val="004760"/>
      </a:dk1>
      <a:lt1>
        <a:srgbClr val="FFFFFF"/>
      </a:lt1>
      <a:dk2>
        <a:srgbClr val="004760"/>
      </a:dk2>
      <a:lt2>
        <a:srgbClr val="E7E6E6"/>
      </a:lt2>
      <a:accent1>
        <a:srgbClr val="32ACB8"/>
      </a:accent1>
      <a:accent2>
        <a:srgbClr val="004661"/>
      </a:accent2>
      <a:accent3>
        <a:srgbClr val="E2B648"/>
      </a:accent3>
      <a:accent4>
        <a:srgbClr val="2E8A57"/>
      </a:accent4>
      <a:accent5>
        <a:srgbClr val="C7C7C7"/>
      </a:accent5>
      <a:accent6>
        <a:srgbClr val="70AD47"/>
      </a:accent6>
      <a:hlink>
        <a:srgbClr val="32ACB8"/>
      </a:hlink>
      <a:folHlink>
        <a:srgbClr val="E3B749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Macintosh PowerPoint</Application>
  <PresentationFormat>Breitbild</PresentationFormat>
  <Paragraphs>13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Trebuchet MS</vt:lpstr>
      <vt:lpstr>Office</vt:lpstr>
      <vt:lpstr>PowerPoint-Präsentation</vt:lpstr>
    </vt:vector>
  </TitlesOfParts>
  <Manager>#IMC IT- and Webadmin</Manager>
  <Company>University of Innsbruck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Official Template of #IMC</dc:title>
  <dc:subject/>
  <dc:creator>Lamprecht, Christian Paul</dc:creator>
  <cp:keywords>#IMC, International Mountain Conference, Template, PPTX</cp:keywords>
  <dc:description>Official Template of the #IMC presentations. Royalty free.</dc:description>
  <cp:lastModifiedBy>Christian Lamprecht</cp:lastModifiedBy>
  <cp:revision>25</cp:revision>
  <dcterms:created xsi:type="dcterms:W3CDTF">2022-08-08T13:11:54Z</dcterms:created>
  <dcterms:modified xsi:type="dcterms:W3CDTF">2026-06-30T11:13:55Z</dcterms:modified>
  <cp:category>Templates</cp:category>
</cp:coreProperties>
</file>